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av" ContentType="audio/wav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-84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DE7A40-C781-3347-9D6E-B1FB074ED308}" type="datetimeFigureOut">
              <a:rPr lang="en-US" smtClean="0"/>
              <a:t>3/26/16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79F8DA-07C5-9D4E-A8EA-EC0464B3E83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DE7A40-C781-3347-9D6E-B1FB074ED308}" type="datetimeFigureOut">
              <a:rPr lang="en-US" smtClean="0"/>
              <a:t>3/26/16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79F8DA-07C5-9D4E-A8EA-EC0464B3E8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DE7A40-C781-3347-9D6E-B1FB074ED308}" type="datetimeFigureOut">
              <a:rPr lang="en-US" smtClean="0"/>
              <a:t>3/26/16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79F8DA-07C5-9D4E-A8EA-EC0464B3E8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DE7A40-C781-3347-9D6E-B1FB074ED308}" type="datetimeFigureOut">
              <a:rPr lang="en-US" smtClean="0"/>
              <a:t>3/26/16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79F8DA-07C5-9D4E-A8EA-EC0464B3E8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DE7A40-C781-3347-9D6E-B1FB074ED308}" type="datetimeFigureOut">
              <a:rPr lang="en-US" smtClean="0"/>
              <a:t>3/26/16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79F8DA-07C5-9D4E-A8EA-EC0464B3E83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DE7A40-C781-3347-9D6E-B1FB074ED308}" type="datetimeFigureOut">
              <a:rPr lang="en-US" smtClean="0"/>
              <a:t>3/26/16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79F8DA-07C5-9D4E-A8EA-EC0464B3E8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DE7A40-C781-3347-9D6E-B1FB074ED308}" type="datetimeFigureOut">
              <a:rPr lang="en-US" smtClean="0"/>
              <a:t>3/26/16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79F8DA-07C5-9D4E-A8EA-EC0464B3E8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DE7A40-C781-3347-9D6E-B1FB074ED308}" type="datetimeFigureOut">
              <a:rPr lang="en-US" smtClean="0"/>
              <a:t>3/26/16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79F8DA-07C5-9D4E-A8EA-EC0464B3E8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DE7A40-C781-3347-9D6E-B1FB074ED308}" type="datetimeFigureOut">
              <a:rPr lang="en-US" smtClean="0"/>
              <a:t>3/26/16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79F8DA-07C5-9D4E-A8EA-EC0464B3E83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DE7A40-C781-3347-9D6E-B1FB074ED308}" type="datetimeFigureOut">
              <a:rPr lang="en-US" smtClean="0"/>
              <a:t>3/26/16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79F8DA-07C5-9D4E-A8EA-EC0464B3E8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DE7A40-C781-3347-9D6E-B1FB074ED308}" type="datetimeFigureOut">
              <a:rPr lang="en-US" smtClean="0"/>
              <a:t>3/26/16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079F8DA-07C5-9D4E-A8EA-EC0464B3E83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9" name="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17DE7A40-C781-3347-9D6E-B1FB074ED308}" type="datetimeFigureOut">
              <a:rPr lang="en-US" smtClean="0"/>
              <a:t>3/26/16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3079F8DA-07C5-9D4E-A8EA-EC0464B3E838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1" Type="http://schemas.openxmlformats.org/officeDocument/2006/relationships/tags" Target="../tags/tag1.xml"/><Relationship Id="rId2" Type="http://schemas.microsoft.com/office/2007/relationships/media" Target="../media/media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Warrants are Missing!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2560" y="2042504"/>
            <a:ext cx="5889186" cy="1752600"/>
          </a:xfrm>
        </p:spPr>
        <p:txBody>
          <a:bodyPr/>
          <a:lstStyle/>
          <a:p>
            <a:r>
              <a:rPr lang="en-US" dirty="0" smtClean="0"/>
              <a:t>Tuning our thinking by examining everyday arguments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24791" y="5830861"/>
            <a:ext cx="5719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Bridging Math Practices </a:t>
            </a:r>
            <a:r>
              <a:rPr lang="en-US" dirty="0" smtClean="0"/>
              <a:t>Math Science Partnership Grant</a:t>
            </a:r>
          </a:p>
          <a:p>
            <a:r>
              <a:rPr lang="en-US" dirty="0" smtClean="0"/>
              <a:t>Funded by the CT State Department of Education </a:t>
            </a:r>
          </a:p>
          <a:p>
            <a:r>
              <a:rPr lang="en-US" dirty="0" smtClean="0"/>
              <a:t>Recorded by Megan Staples, March 2016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226" y="1480884"/>
            <a:ext cx="1517454" cy="1894930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16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96"/>
    </mc:Choice>
    <mc:Fallback>
      <p:transition xmlns:p14="http://schemas.microsoft.com/office/powerpoint/2010/main" spd="slow" advTm="1369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Warrants are Missing!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799"/>
            <a:ext cx="7498080" cy="5270241"/>
          </a:xfrm>
        </p:spPr>
        <p:txBody>
          <a:bodyPr>
            <a:normAutofit fontScale="70000" lnSpcReduction="20000"/>
          </a:bodyPr>
          <a:lstStyle/>
          <a:p>
            <a:pPr marL="82296" indent="0">
              <a:buNone/>
            </a:pPr>
            <a:r>
              <a:rPr lang="en-US" b="1" dirty="0"/>
              <a:t>Where’s the Warrant??</a:t>
            </a:r>
            <a:r>
              <a:rPr lang="en-US" b="1" dirty="0" smtClean="0"/>
              <a:t>?</a:t>
            </a:r>
          </a:p>
          <a:p>
            <a:pPr marL="82296" indent="0">
              <a:buNone/>
            </a:pPr>
            <a:r>
              <a:rPr lang="en-US" i="1" dirty="0" smtClean="0"/>
              <a:t>Each of the following has a claim and some evidence offered to back up the claim. But, the warrants are missing! Think about each and fill in the missing warrant. </a:t>
            </a:r>
          </a:p>
          <a:p>
            <a:pPr marL="82296" indent="0">
              <a:buNone/>
            </a:pPr>
            <a:endParaRPr lang="en-US" i="1" dirty="0"/>
          </a:p>
          <a:p>
            <a:pPr lvl="0"/>
            <a:r>
              <a:rPr lang="en-US" dirty="0" smtClean="0"/>
              <a:t>Example</a:t>
            </a:r>
            <a:r>
              <a:rPr lang="en-US" dirty="0"/>
              <a:t>: "Muffin is running a temperature. I'll bet she has an infection." </a:t>
            </a:r>
          </a:p>
          <a:p>
            <a:pPr marL="82296" indent="0">
              <a:buNone/>
            </a:pPr>
            <a:r>
              <a:rPr lang="en-US" dirty="0"/>
              <a:t> </a:t>
            </a:r>
          </a:p>
          <a:p>
            <a:pPr lvl="0"/>
            <a:r>
              <a:rPr lang="en-US" dirty="0"/>
              <a:t>Example</a:t>
            </a:r>
            <a:r>
              <a:rPr lang="en-US" dirty="0" smtClean="0"/>
              <a:t>: </a:t>
            </a:r>
            <a:r>
              <a:rPr lang="en-US" dirty="0"/>
              <a:t>"That dog is probably friendly. It is a Golden Retriever." </a:t>
            </a:r>
          </a:p>
          <a:p>
            <a:pPr marL="82296" indent="0">
              <a:buNone/>
            </a:pPr>
            <a:r>
              <a:rPr lang="en-US" dirty="0"/>
              <a:t> </a:t>
            </a:r>
          </a:p>
          <a:p>
            <a:pPr lvl="0"/>
            <a:r>
              <a:rPr lang="en-US" dirty="0"/>
              <a:t>Example</a:t>
            </a:r>
            <a:r>
              <a:rPr lang="en-US" dirty="0" smtClean="0"/>
              <a:t>: </a:t>
            </a:r>
            <a:r>
              <a:rPr lang="en-US" dirty="0"/>
              <a:t>"I think it will rain. The barometer is falling.” </a:t>
            </a:r>
          </a:p>
          <a:p>
            <a:endParaRPr lang="en-US" dirty="0"/>
          </a:p>
          <a:p>
            <a:pPr lvl="0"/>
            <a:r>
              <a:rPr lang="en-US" dirty="0"/>
              <a:t>Example</a:t>
            </a:r>
            <a:r>
              <a:rPr lang="en-US" dirty="0" smtClean="0"/>
              <a:t>: </a:t>
            </a:r>
            <a:r>
              <a:rPr lang="en-US" dirty="0"/>
              <a:t>“I shouldn’t be in trouble for that. She did the same thing last week and didn’t get in trouble!” </a:t>
            </a:r>
          </a:p>
          <a:p>
            <a:pPr marL="82296" indent="0">
              <a:buNone/>
            </a:pP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24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90"/>
    </mc:Choice>
    <mc:Fallback>
      <p:transition xmlns:p14="http://schemas.microsoft.com/office/powerpoint/2010/main" spd="slow" advTm="2139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Warrants are Missing!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799"/>
            <a:ext cx="7498080" cy="5270241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dirty="0" smtClean="0"/>
              <a:t>Example</a:t>
            </a:r>
            <a:r>
              <a:rPr lang="en-US" dirty="0"/>
              <a:t>: "Muffin is running a temperature. I'll bet she has an infection." </a:t>
            </a:r>
            <a:endParaRPr lang="en-US" dirty="0" smtClean="0"/>
          </a:p>
          <a:p>
            <a:pPr lvl="1"/>
            <a:r>
              <a:rPr lang="en-US" dirty="0" smtClean="0"/>
              <a:t>Warrant:  Temperatures are indicative of infections.</a:t>
            </a:r>
            <a:endParaRPr lang="en-US" dirty="0"/>
          </a:p>
          <a:p>
            <a:pPr marL="82296" indent="0">
              <a:buNone/>
            </a:pPr>
            <a:r>
              <a:rPr lang="en-US" dirty="0"/>
              <a:t> </a:t>
            </a:r>
          </a:p>
          <a:p>
            <a:pPr lvl="0"/>
            <a:r>
              <a:rPr lang="en-US" dirty="0"/>
              <a:t>Example</a:t>
            </a:r>
            <a:r>
              <a:rPr lang="en-US" dirty="0" smtClean="0"/>
              <a:t>: </a:t>
            </a:r>
            <a:r>
              <a:rPr lang="en-US" dirty="0"/>
              <a:t>"That dog is probably friendly. It is a Golden Retriever</a:t>
            </a:r>
            <a:r>
              <a:rPr lang="en-US" dirty="0" smtClean="0"/>
              <a:t>.” </a:t>
            </a:r>
          </a:p>
          <a:p>
            <a:pPr lvl="1"/>
            <a:r>
              <a:rPr lang="en-US" dirty="0" smtClean="0"/>
              <a:t>Warrant</a:t>
            </a:r>
            <a:r>
              <a:rPr lang="en-US" dirty="0"/>
              <a:t>:  </a:t>
            </a:r>
            <a:r>
              <a:rPr lang="en-US" dirty="0" smtClean="0"/>
              <a:t>Golden Retrievers are known to be a friendly type of dog.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Example</a:t>
            </a:r>
            <a:r>
              <a:rPr lang="en-US" dirty="0" smtClean="0"/>
              <a:t>: </a:t>
            </a:r>
            <a:r>
              <a:rPr lang="en-US" dirty="0"/>
              <a:t>"I think it will rain. The barometer is falling.” </a:t>
            </a:r>
          </a:p>
          <a:p>
            <a:pPr lvl="1"/>
            <a:r>
              <a:rPr lang="en-US" dirty="0" smtClean="0"/>
              <a:t>Warrant:  Low pressure systems bring storms. </a:t>
            </a:r>
          </a:p>
          <a:p>
            <a:pPr marL="402336" lvl="1" indent="0">
              <a:buNone/>
            </a:pPr>
            <a:endParaRPr lang="en-US" dirty="0"/>
          </a:p>
          <a:p>
            <a:pPr lvl="0"/>
            <a:r>
              <a:rPr lang="en-US" dirty="0"/>
              <a:t>Example</a:t>
            </a:r>
            <a:r>
              <a:rPr lang="en-US" dirty="0" smtClean="0"/>
              <a:t>: </a:t>
            </a:r>
            <a:r>
              <a:rPr lang="en-US" dirty="0"/>
              <a:t>“I shouldn’t be in trouble for that. She did the same thing last week and didn’t get in trouble!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/>
              <a:t>Warrant</a:t>
            </a:r>
            <a:r>
              <a:rPr lang="en-US" dirty="0"/>
              <a:t>:  </a:t>
            </a:r>
            <a:r>
              <a:rPr lang="en-US" dirty="0" smtClean="0"/>
              <a:t>Rules should be applied consistently across time.</a:t>
            </a:r>
            <a:endParaRPr lang="en-US" dirty="0"/>
          </a:p>
          <a:p>
            <a:pPr marL="82296" indent="0">
              <a:buNone/>
            </a:pP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1890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160"/>
    </mc:Choice>
    <mc:Fallback>
      <p:transition xmlns:p14="http://schemas.microsoft.com/office/powerpoint/2010/main" spd="slow" advTm="15216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|34.2|44.6|34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Solstice.thmx</Template>
  <TotalTime>17</TotalTime>
  <Words>126</Words>
  <Application>Microsoft Macintosh PowerPoint</Application>
  <PresentationFormat>On-screen Show (4:3)</PresentationFormat>
  <Paragraphs>28</Paragraphs>
  <Slides>3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Solstice</vt:lpstr>
      <vt:lpstr>The Warrants are Missing!</vt:lpstr>
      <vt:lpstr>The Warrants are Missing!</vt:lpstr>
      <vt:lpstr>The Warrants are Missing!</vt:lpstr>
    </vt:vector>
  </TitlesOfParts>
  <Company>Neag School of Education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Warrants are Missing</dc:title>
  <dc:creator>Megan Staples</dc:creator>
  <cp:lastModifiedBy>Megan Staples</cp:lastModifiedBy>
  <cp:revision>14</cp:revision>
  <dcterms:created xsi:type="dcterms:W3CDTF">2016-03-18T10:26:17Z</dcterms:created>
  <dcterms:modified xsi:type="dcterms:W3CDTF">2016-03-26T12:45:28Z</dcterms:modified>
</cp:coreProperties>
</file>