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3" autoAdjust="0"/>
  </p:normalViewPr>
  <p:slideViewPr>
    <p:cSldViewPr snapToGrid="0" snapToObjects="1">
      <p:cViewPr varScale="1">
        <p:scale>
          <a:sx n="80" d="100"/>
          <a:sy n="80" d="100"/>
        </p:scale>
        <p:origin x="-15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7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5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70E3F-17DD-2D47-B606-40B3ADEE72E7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8F8A-594F-BD4E-ACD2-CE01438F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0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07206"/>
              </p:ext>
            </p:extLst>
          </p:nvPr>
        </p:nvGraphicFramePr>
        <p:xfrm>
          <a:off x="0" y="22034"/>
          <a:ext cx="9143999" cy="706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697"/>
                <a:gridCol w="3239588"/>
                <a:gridCol w="3265714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Features/Components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Comparing Features</a:t>
                      </a:r>
                      <a:r>
                        <a:rPr lang="en-US" b="1" baseline="0" dirty="0" smtClean="0"/>
                        <a:t> of Argumentation in ELA and Math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of Fact, Judgment</a:t>
                      </a:r>
                      <a:r>
                        <a:rPr lang="en-US" baseline="0" dirty="0" smtClean="0"/>
                        <a:t> &amp;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Deductive; proof</a:t>
                      </a:r>
                      <a:r>
                        <a:rPr lang="en-US" baseline="0" dirty="0" smtClean="0"/>
                        <a:t> by exhaustion; induction; proof by contradiction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Claim,</a:t>
                      </a:r>
                      <a:r>
                        <a:rPr lang="en-US" baseline="0" dirty="0" smtClean="0"/>
                        <a:t> evidence, warrant, qualifications, rebuttals,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Claim, evidence, warrant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Concrete,</a:t>
                      </a:r>
                      <a:r>
                        <a:rPr lang="en-US" baseline="0" dirty="0" smtClean="0"/>
                        <a:t> observable information; Testimonies &amp; Quotes; Textual passages; Quantitative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Representations (graphs, number lines, etc.); calculations; generic examples;  details of the objects under inquiry;  givens of the problem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Warrants &amp; Backing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/>
                        </a:rPr>
                        <a:t>Ru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es,</a:t>
                      </a:r>
                      <a:r>
                        <a:rPr lang="en-US" sz="1800" spc="-18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aws,</a:t>
                      </a:r>
                      <a:r>
                        <a:rPr lang="en-US" sz="1800" spc="-18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g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reed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up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o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 c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o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mm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o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sense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US" sz="1800" spc="-18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s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c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en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f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c</a:t>
                      </a:r>
                      <a:r>
                        <a:rPr lang="en-US" sz="1800" spc="-18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f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nd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g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s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US" sz="1800" spc="-22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d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(par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c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u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ar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y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n ar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g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u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men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s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 o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f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jud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g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men</a:t>
                      </a:r>
                      <a:r>
                        <a:rPr lang="en-US" sz="1800" spc="-13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)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 extended 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d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ef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800" spc="4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spc="-9" dirty="0" smtClean="0">
                          <a:latin typeface="+mn-lt"/>
                          <a:cs typeface="Calibri"/>
                        </a:rPr>
                        <a:t>o</a:t>
                      </a:r>
                      <a:r>
                        <a:rPr lang="en-US" sz="1800" spc="-4" dirty="0" smtClean="0">
                          <a:latin typeface="+mn-lt"/>
                          <a:cs typeface="Calibri"/>
                        </a:rPr>
                        <a:t>n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theorems, properties,</a:t>
                      </a:r>
                      <a:r>
                        <a:rPr lang="en-US" baseline="0" dirty="0" smtClean="0"/>
                        <a:t> definitions, previously </a:t>
                      </a:r>
                      <a:r>
                        <a:rPr lang="en-US" dirty="0" smtClean="0"/>
                        <a:t>established</a:t>
                      </a:r>
                      <a:r>
                        <a:rPr lang="en-US" baseline="0" dirty="0" smtClean="0"/>
                        <a:t> ideas; using models (e.g. area model)</a:t>
                      </a:r>
                      <a:endParaRPr lang="en-US" dirty="0"/>
                    </a:p>
                  </a:txBody>
                  <a:tcPr/>
                </a:tc>
              </a:tr>
              <a:tr h="2126806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Convince</a:t>
                      </a:r>
                      <a:r>
                        <a:rPr lang="en-US" baseline="0" dirty="0" smtClean="0"/>
                        <a:t> audience of the rightness of claims using logical reasoning and relevant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Convince</a:t>
                      </a:r>
                      <a:r>
                        <a:rPr lang="en-US" baseline="0" dirty="0" smtClean="0"/>
                        <a:t> audience of the truth of claims using logical reasoning and relevant evidence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31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Neag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Staples</dc:creator>
  <cp:lastModifiedBy>Megan Staples</cp:lastModifiedBy>
  <cp:revision>2</cp:revision>
  <cp:lastPrinted>2015-02-03T13:47:37Z</cp:lastPrinted>
  <dcterms:created xsi:type="dcterms:W3CDTF">2015-01-27T11:49:53Z</dcterms:created>
  <dcterms:modified xsi:type="dcterms:W3CDTF">2015-02-03T13:48:52Z</dcterms:modified>
</cp:coreProperties>
</file>